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14" r:id="rId52"/>
    <p:sldId id="265" r:id="rId53"/>
    <p:sldId id="315" r:id="rId54"/>
    <p:sldId id="312" r:id="rId55"/>
    <p:sldId id="313" r:id="rId56"/>
    <p:sldId id="329" r:id="rId57"/>
    <p:sldId id="330" r:id="rId58"/>
    <p:sldId id="331" r:id="rId59"/>
    <p:sldId id="332" r:id="rId60"/>
    <p:sldId id="333" r:id="rId61"/>
    <p:sldId id="326" r:id="rId62"/>
    <p:sldId id="327" r:id="rId63"/>
    <p:sldId id="328" r:id="rId64"/>
    <p:sldId id="309" r:id="rId6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22/04/2015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22/04/2015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</a:t>
            </a:r>
            <a:r>
              <a:rPr lang="es-CL" dirty="0"/>
              <a:t>. El error se produce porque el arreglo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está vacío.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Toda 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geometría.</a:t>
            </a:r>
          </a:p>
          <a:p>
            <a:pPr marL="0" indent="0">
              <a:buNone/>
            </a:pP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</a:p>
          <a:p>
            <a:endParaRPr lang="es-CL" b="1" dirty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276872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880566"/>
            <a:ext cx="3711345" cy="1484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2406</Words>
  <Application>Microsoft Office PowerPoint</Application>
  <PresentationFormat>Presentación en pantalla (4:3)</PresentationFormat>
  <Paragraphs>383</Paragraphs>
  <Slides>64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156</cp:revision>
  <cp:lastPrinted>2015-04-22T08:47:17Z</cp:lastPrinted>
  <dcterms:created xsi:type="dcterms:W3CDTF">2015-04-05T09:52:06Z</dcterms:created>
  <dcterms:modified xsi:type="dcterms:W3CDTF">2015-04-22T11:53:27Z</dcterms:modified>
</cp:coreProperties>
</file>